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8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Столовое </a:t>
            </a:r>
            <a:r>
              <a:rPr lang="ru-RU" dirty="0" smtClean="0"/>
              <a:t>бельё</a:t>
            </a:r>
            <a:endParaRPr lang="ru-RU" dirty="0"/>
          </a:p>
        </p:txBody>
      </p:sp>
      <p:pic>
        <p:nvPicPr>
          <p:cNvPr id="4" name="Содержимое 3" descr="2M0ZWE4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362200"/>
            <a:ext cx="4461933" cy="2509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95400" y="381000"/>
            <a:ext cx="670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 </a:t>
            </a:r>
          </a:p>
          <a:p>
            <a:pPr algn="ctr"/>
            <a:r>
              <a:rPr lang="ru-RU" dirty="0" smtClean="0"/>
              <a:t>« Средняя общеобразовательная школа №49» </a:t>
            </a:r>
          </a:p>
          <a:p>
            <a:pPr algn="ctr"/>
            <a:r>
              <a:rPr lang="ru-RU" dirty="0" smtClean="0"/>
              <a:t>Г.Печора .КР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57800" y="3105835"/>
            <a:ext cx="350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Работу </a:t>
            </a:r>
            <a:r>
              <a:rPr lang="ru-RU" dirty="0" smtClean="0"/>
              <a:t>выполнил учитель технологии:</a:t>
            </a:r>
          </a:p>
          <a:p>
            <a:r>
              <a:rPr lang="ru-RU" dirty="0" smtClean="0"/>
              <a:t>Канева Любовь Николаевна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9000" y="60960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2016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Салфетка </a:t>
            </a:r>
            <a:r>
              <a:rPr lang="ru-RU" dirty="0" err="1" smtClean="0"/>
              <a:t>подтарелочная</a:t>
            </a:r>
            <a:r>
              <a:rPr lang="ru-RU" dirty="0" smtClean="0"/>
              <a:t> или </a:t>
            </a:r>
            <a:r>
              <a:rPr lang="ru-RU" b="1" dirty="0" smtClean="0"/>
              <a:t>сет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Удлинённая салфетка (перекидка) – это салфетка в виде полоски, не меньше 30 на 40 см из ткани, пластика, дерева.</a:t>
            </a:r>
            <a:endParaRPr lang="ru-RU" dirty="0"/>
          </a:p>
        </p:txBody>
      </p:sp>
      <p:pic>
        <p:nvPicPr>
          <p:cNvPr id="5" name="Содержимое 4" descr="2PCS-Lot-30-45cm-Square-Placemat-PVC-Dining-Table-Mat-Table-Non-Slip-Potholder-Mat-Tablewar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Сет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Кладётся поперёк стола вместо столовой скатерти при сервировке на двоих или четверых.</a:t>
            </a:r>
            <a:endParaRPr lang="ru-RU" dirty="0"/>
          </a:p>
        </p:txBody>
      </p:sp>
      <p:pic>
        <p:nvPicPr>
          <p:cNvPr id="5" name="Содержимое 4" descr="45-30cm-Home-Table-Decoration-Accessories-Heat-insulated-Tableware-PVC-Chic-Placemat-Kitchen-Dinning-Bowl-waterproof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Салфетка малая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салфетка из ткани должна быть квадратная, накрахмалена и идеально отутюжена. Размер квадрата может быть от 24х24 см до 60х60 см, в нашем обиходе чаще используются салфетки 35х35 см, 40х40 см, 50х50 см.</a:t>
            </a:r>
            <a:endParaRPr lang="ru-RU" dirty="0"/>
          </a:p>
        </p:txBody>
      </p:sp>
      <p:pic>
        <p:nvPicPr>
          <p:cNvPr id="5" name="Содержимое 4" descr="490086-56c450369b9edb9e1f5126b4c666903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049483"/>
            <a:ext cx="4038600" cy="362739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Один из самых ярких элементов декора стола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Выполненные в одном стиле со скатертью украсят любой стол, придадут ему более праздничный вид, подчеркнут значимость мероприятия.</a:t>
            </a:r>
            <a:endParaRPr lang="ru-RU" dirty="0"/>
          </a:p>
        </p:txBody>
      </p:sp>
      <p:pic>
        <p:nvPicPr>
          <p:cNvPr id="5" name="Содержимое 4" descr="2702-2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72253" y="1600200"/>
            <a:ext cx="3790494" cy="45259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Салфетка большая или </a:t>
            </a:r>
            <a:r>
              <a:rPr lang="ru-RU" b="1" dirty="0" err="1" smtClean="0"/>
              <a:t>наперон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Наперон</a:t>
            </a:r>
            <a:r>
              <a:rPr lang="ru-RU" dirty="0" smtClean="0"/>
              <a:t> может отличаться от главной скатерти по цвету и фактуре. Его выкладывают либо ромбом по отношению к главной прямоугольной скатерти, либо в том же положении, что и главная скатерть.</a:t>
            </a:r>
            <a:endParaRPr lang="ru-RU" dirty="0"/>
          </a:p>
        </p:txBody>
      </p:sp>
      <p:pic>
        <p:nvPicPr>
          <p:cNvPr id="5" name="Содержимое 4" descr="48bbfa97d1f38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5" y="2267744"/>
            <a:ext cx="3333750" cy="319087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Наперон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Верхняя скатерть. Используется в качестве покрывала на скатерть, позволяет надёжно защитить скатерть от загрязнений.</a:t>
            </a:r>
            <a:endParaRPr lang="ru-RU" dirty="0"/>
          </a:p>
        </p:txBody>
      </p:sp>
      <p:pic>
        <p:nvPicPr>
          <p:cNvPr id="5" name="Содержимое 4" descr="08-07-8252396_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91219" y="1600200"/>
            <a:ext cx="3552561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Плейсмат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Одноразовая подставка из крафт-бумаги под посуду и столовые приборы. Чаще всего имеют формат А3. На </a:t>
            </a:r>
            <a:r>
              <a:rPr lang="ru-RU" dirty="0" err="1" smtClean="0"/>
              <a:t>плейсматы</a:t>
            </a:r>
            <a:r>
              <a:rPr lang="ru-RU" dirty="0" smtClean="0"/>
              <a:t> наносится любой логотип, рисунок и текст (цветной либо одноцветный) в фирменном стиле заведения. </a:t>
            </a:r>
            <a:endParaRPr lang="ru-RU" dirty="0"/>
          </a:p>
        </p:txBody>
      </p:sp>
      <p:pic>
        <p:nvPicPr>
          <p:cNvPr id="5" name="Содержимое 4" descr="podtarelnik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516981"/>
            <a:ext cx="4038600" cy="26924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Плейсмат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Защищают поверхность стола от загрязнений и повреждений, предотвращают скольжение посуды и приборов, а также являются хорошим рекламным носителем.</a:t>
            </a:r>
            <a:endParaRPr lang="ru-RU" dirty="0"/>
          </a:p>
        </p:txBody>
      </p:sp>
      <p:pic>
        <p:nvPicPr>
          <p:cNvPr id="7" name="Содержимое 6" descr="e5a4fbe129936d0df63d63be927538e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Покрывало под скатерть или </a:t>
            </a:r>
            <a:r>
              <a:rPr lang="ru-RU" b="1" dirty="0" err="1" smtClean="0"/>
              <a:t>мольтон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Изготавливается из войлока, фланели или прорезиненной ткани. Должен в точности соответствовать столу по ширине или закрепляться на углах стола завязками.</a:t>
            </a:r>
            <a:endParaRPr lang="ru-RU" dirty="0"/>
          </a:p>
        </p:txBody>
      </p:sp>
      <p:pic>
        <p:nvPicPr>
          <p:cNvPr id="5" name="Содержимое 4" descr="3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67400" y="3962400"/>
            <a:ext cx="2743200" cy="2057400"/>
          </a:xfrm>
        </p:spPr>
      </p:pic>
      <p:pic>
        <p:nvPicPr>
          <p:cNvPr id="6" name="Рисунок 5" descr="Moliton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676400"/>
            <a:ext cx="2743200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Назначение </a:t>
            </a:r>
            <a:r>
              <a:rPr lang="ru-RU" sz="4000" dirty="0" err="1" smtClean="0"/>
              <a:t>мольтона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Для исключения сдвигания скатерти, приглушения звуков, издаваемых во время пользования столовыми приборами и посудой, предохранения поверхности стола от действия горячих блюд.</a:t>
            </a:r>
            <a:endParaRPr lang="ru-RU" dirty="0"/>
          </a:p>
        </p:txBody>
      </p:sp>
      <p:pic>
        <p:nvPicPr>
          <p:cNvPr id="5" name="Содержимое 4" descr="179483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470706"/>
            <a:ext cx="4038600" cy="278495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Фуршетная</a:t>
            </a:r>
            <a:r>
              <a:rPr lang="ru-RU" dirty="0" smtClean="0"/>
              <a:t> юбка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Для </a:t>
            </a:r>
            <a:r>
              <a:rPr lang="ru-RU" dirty="0" err="1" smtClean="0"/>
              <a:t>фуршетных</a:t>
            </a:r>
            <a:r>
              <a:rPr lang="ru-RU" dirty="0" smtClean="0"/>
              <a:t> юбок используют легкие, но вместе с тем прочные и износостойкие ткани, которые прекрасно драпируются и держат складки, а также очень просты и неприхотливы в уходе. Банкетная юбка крепится к столешнице с помощью специальных клипс.</a:t>
            </a:r>
            <a:endParaRPr lang="ru-RU" dirty="0"/>
          </a:p>
        </p:txBody>
      </p:sp>
      <p:pic>
        <p:nvPicPr>
          <p:cNvPr id="5" name="Содержимое 4" descr="308861_201102091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79085"/>
            <a:ext cx="4038600" cy="33681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Предназначена для фуршетов и банкетов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Позволяет  красиво задрапировать праздничный стол, визуально объединить несколько столов и поддерживает оформление помещения подходящим цветом.</a:t>
            </a:r>
            <a:endParaRPr lang="ru-RU" dirty="0"/>
          </a:p>
        </p:txBody>
      </p:sp>
      <p:pic>
        <p:nvPicPr>
          <p:cNvPr id="7" name="Содержимое 6" descr="image01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95800" y="2209800"/>
            <a:ext cx="4332599" cy="289742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Скатерть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Форма  в соответствии с размером и формой стола, к круглым столам допускается применение квадратных скатертей. Используется лен, хлопок,  полиэстер или акрил.</a:t>
            </a:r>
          </a:p>
          <a:p>
            <a:r>
              <a:rPr lang="ru-RU" dirty="0" smtClean="0"/>
              <a:t>Скатерти из искусственных материалов  обработаны водоотталкивающими пропитками, легко стираются, практически не мнутся.</a:t>
            </a:r>
            <a:endParaRPr lang="ru-RU" dirty="0"/>
          </a:p>
        </p:txBody>
      </p:sp>
      <p:pic>
        <p:nvPicPr>
          <p:cNvPr id="5" name="Содержимое 4" descr="00029717_0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893132"/>
            <a:ext cx="4038600" cy="394009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Скатерть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Размер должен включать в себя длину столешницы, а также длину «отвеса». По требованиям этикета, длина «отвеса» скатерти не должна быть меньше 20-ти сантиметров. Однако в праздничной сервировке требуется, чтобы «отвес» полностью закрывал ножки стола.</a:t>
            </a:r>
            <a:endParaRPr lang="ru-RU" dirty="0"/>
          </a:p>
        </p:txBody>
      </p:sp>
      <p:pic>
        <p:nvPicPr>
          <p:cNvPr id="5" name="Содержимое 4" descr="r2_htXM416d4_orig_79ae57c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Дорожка настольная или </a:t>
            </a:r>
            <a:r>
              <a:rPr lang="ru-RU" b="1" dirty="0" err="1" smtClean="0"/>
              <a:t>раннер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Столовая дорожка обычно шириной 38-45 см, длиной примерно равной длине скатерти, овальной или прямоугольной формы.</a:t>
            </a:r>
            <a:endParaRPr lang="ru-RU" dirty="0"/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19600" y="2057400"/>
            <a:ext cx="4419600" cy="336994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Раннер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Для украшения праздничного стола, расстилают посередине по всей длине стола. Служит </a:t>
            </a:r>
            <a:r>
              <a:rPr lang="ru-RU" dirty="0" err="1" smtClean="0"/>
              <a:t>подтарельником</a:t>
            </a:r>
            <a:r>
              <a:rPr lang="ru-RU" dirty="0" smtClean="0"/>
              <a:t>, а постеленная поперёк, объединяет людей, сидящих по противоположным сторонам стола.</a:t>
            </a:r>
            <a:endParaRPr lang="ru-RU" dirty="0"/>
          </a:p>
        </p:txBody>
      </p:sp>
      <p:pic>
        <p:nvPicPr>
          <p:cNvPr id="7" name="Содержимое 6" descr="price-dorogk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60726"/>
            <a:ext cx="4038600" cy="3004911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505</Words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  Столовое бельё</vt:lpstr>
      <vt:lpstr>Покрывало под скатерть или мольтон</vt:lpstr>
      <vt:lpstr>Назначение мольтона</vt:lpstr>
      <vt:lpstr>Фуршетная юбка</vt:lpstr>
      <vt:lpstr>Предназначена для фуршетов и банкетов</vt:lpstr>
      <vt:lpstr>Скатерть</vt:lpstr>
      <vt:lpstr>Скатерть</vt:lpstr>
      <vt:lpstr>Дорожка настольная или раннер</vt:lpstr>
      <vt:lpstr>Раннер </vt:lpstr>
      <vt:lpstr>Салфетка подтарелочная или сет</vt:lpstr>
      <vt:lpstr>Сет </vt:lpstr>
      <vt:lpstr>Салфетка малая</vt:lpstr>
      <vt:lpstr>Один из самых ярких элементов декора стола</vt:lpstr>
      <vt:lpstr>Салфетка большая или наперон</vt:lpstr>
      <vt:lpstr>Наперон </vt:lpstr>
      <vt:lpstr>Плейсмат</vt:lpstr>
      <vt:lpstr>Плейсмат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Столовое бельё</dc:title>
  <dc:creator>дом</dc:creator>
  <cp:lastModifiedBy>Нина</cp:lastModifiedBy>
  <cp:revision>4</cp:revision>
  <dcterms:created xsi:type="dcterms:W3CDTF">2016-04-24T14:41:33Z</dcterms:created>
  <dcterms:modified xsi:type="dcterms:W3CDTF">2017-03-30T12:28:01Z</dcterms:modified>
</cp:coreProperties>
</file>